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5F5E8D5-5C25-41D9-8BC1-E057B5D1A9DA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895077D-74A9-4540-A2C7-AEFCB141A86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Pergamino vertical"/>
          <p:cNvSpPr/>
          <p:nvPr/>
        </p:nvSpPr>
        <p:spPr>
          <a:xfrm>
            <a:off x="5868144" y="2996952"/>
            <a:ext cx="2736304" cy="331236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Lunney Verónica </a:t>
            </a:r>
            <a:r>
              <a:rPr lang="es-ES" dirty="0"/>
              <a:t>R</a:t>
            </a:r>
            <a:r>
              <a:rPr lang="es-ES" dirty="0" smtClean="0"/>
              <a:t>uiz C.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11.2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Tecnología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Prof.: Hilde Brandon 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467544" y="2852936"/>
            <a:ext cx="39471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La energía</a:t>
            </a:r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1382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669560" y="404664"/>
            <a:ext cx="35686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La energía</a:t>
            </a:r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5 Pergamino horizontal"/>
          <p:cNvSpPr/>
          <p:nvPr/>
        </p:nvSpPr>
        <p:spPr>
          <a:xfrm>
            <a:off x="251520" y="1124744"/>
            <a:ext cx="7200800" cy="388843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Capacidad de generar movimiento o lograr la transformación de algo. En el ámbito económico y tecnológico, la energía hace referencia a un recurso natural y los elementos asociados que permiten hacer un uso industrial del mismo.</a:t>
            </a:r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007" y="3861048"/>
            <a:ext cx="2714625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7035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ergamino vertical"/>
          <p:cNvSpPr/>
          <p:nvPr/>
        </p:nvSpPr>
        <p:spPr>
          <a:xfrm>
            <a:off x="323528" y="332656"/>
            <a:ext cx="4896544" cy="54006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ENERGIA CALORICA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Es una de las diversas manifestaciones de energía considerada la una de las menos nobles puesto que su transformación en otros tipos de energía implica perdidas relativamente grandes.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216" y="3717032"/>
            <a:ext cx="2530251" cy="2332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953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ergamino vertical"/>
          <p:cNvSpPr/>
          <p:nvPr/>
        </p:nvSpPr>
        <p:spPr>
          <a:xfrm>
            <a:off x="4572000" y="764704"/>
            <a:ext cx="3672408" cy="5472608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ENERGIA CINETICA</a:t>
            </a:r>
          </a:p>
          <a:p>
            <a:pPr algn="ctr"/>
            <a:endParaRPr lang="es-ES" dirty="0" smtClean="0"/>
          </a:p>
          <a:p>
            <a:pPr algn="ctr"/>
            <a:r>
              <a:rPr lang="es-ES" dirty="0" smtClean="0"/>
              <a:t>Energía mecánica que poseen todos lo cuerpos en movimiento por el solo hecho de estar dotados de una masa y de una velocidad dadas y de las cuales depende.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00808"/>
            <a:ext cx="31813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928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Pergamino horizontal"/>
          <p:cNvSpPr/>
          <p:nvPr/>
        </p:nvSpPr>
        <p:spPr>
          <a:xfrm>
            <a:off x="3131840" y="3501008"/>
            <a:ext cx="5400600" cy="259228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ENERGIA DE ACTIVACION</a:t>
            </a:r>
          </a:p>
          <a:p>
            <a:pPr algn="ctr"/>
            <a:endParaRPr lang="es-ES" dirty="0"/>
          </a:p>
          <a:p>
            <a:pPr algn="ctr"/>
            <a:r>
              <a:rPr lang="es-ES" dirty="0" smtClean="0"/>
              <a:t> Es la energía necesaria que hay que desarrollar para vencer la barrera de las fuerzas electrostáticas que se oponen a la aproximación de nucleones.</a:t>
            </a:r>
            <a:endParaRPr lang="es-ES" dirty="0"/>
          </a:p>
        </p:txBody>
      </p:sp>
      <p:sp>
        <p:nvSpPr>
          <p:cNvPr id="5" name="AutoShape 2" descr="http://files.lunney-veronica-ruiz-c.webnode.es/200000086-4e2b04fe3d/reaccion01.gif"/>
          <p:cNvSpPr>
            <a:spLocks noChangeAspect="1" noChangeArrowheads="1"/>
          </p:cNvSpPr>
          <p:nvPr/>
        </p:nvSpPr>
        <p:spPr bwMode="auto">
          <a:xfrm>
            <a:off x="155575" y="-1066800"/>
            <a:ext cx="476250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476672"/>
            <a:ext cx="200977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16360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</TotalTime>
  <Words>146</Words>
  <Application>Microsoft Office PowerPoint</Application>
  <PresentationFormat>Presentación en pantalla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Opulento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2015-10-29T22:28:46Z</dcterms:created>
  <dcterms:modified xsi:type="dcterms:W3CDTF">2015-10-29T22:58:49Z</dcterms:modified>
</cp:coreProperties>
</file>